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factors affect climate?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3.6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0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699" y="296214"/>
            <a:ext cx="117712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Climate is the long-term weather patterns of a given place.</a:t>
            </a:r>
          </a:p>
          <a:p>
            <a:endParaRPr lang="en-US" sz="4000" dirty="0"/>
          </a:p>
          <a:p>
            <a:r>
              <a:rPr lang="en-US" sz="4000" dirty="0" smtClean="0"/>
              <a:t>Weather is the day-to-day changes in the atmosphere that over the long term is climate.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445099"/>
            <a:ext cx="3412901" cy="34129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802" y="3200400"/>
            <a:ext cx="382905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0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031" y="412124"/>
            <a:ext cx="120889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Climate zones are areas that have similar average temperatures and precipitation.</a:t>
            </a:r>
          </a:p>
          <a:p>
            <a:endParaRPr lang="en-US" sz="4400" dirty="0"/>
          </a:p>
          <a:p>
            <a:r>
              <a:rPr lang="en-US" sz="4400" dirty="0" smtClean="0"/>
              <a:t>The three climate zones are temperate, tropical, and polar.</a:t>
            </a:r>
          </a:p>
          <a:p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55" y="3192979"/>
            <a:ext cx="6679842" cy="351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6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425" y="257577"/>
            <a:ext cx="118614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Tropical climates are warm and occur mostly around the equator (the equator is the imaginary line that divides the Earth into Northern and Southern Hemispheres). 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381" y="2812122"/>
            <a:ext cx="65913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245" y="425003"/>
            <a:ext cx="11526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Temperate climates are found at the middle latitudes between tropical and polar zones.  Temperatures here can vary depending on how far </a:t>
            </a:r>
            <a:r>
              <a:rPr lang="en-US" sz="3600" dirty="0" smtClean="0"/>
              <a:t>or close </a:t>
            </a:r>
            <a:r>
              <a:rPr lang="en-US" sz="3600" dirty="0" smtClean="0"/>
              <a:t>they are to another zone.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772" y="2768600"/>
            <a:ext cx="65913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6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592" y="2768600"/>
            <a:ext cx="6591300" cy="4089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8941" y="193183"/>
            <a:ext cx="118228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Polar climates are farthest from the equator.  They are always cold and have little precipitation.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5184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494</TotalTime>
  <Words>132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What factors affect climate?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factors affect climate?</dc:title>
  <dc:creator>Brandy Brewer</dc:creator>
  <cp:lastModifiedBy>Brewer, Brandy</cp:lastModifiedBy>
  <cp:revision>7</cp:revision>
  <dcterms:created xsi:type="dcterms:W3CDTF">2017-03-24T21:56:48Z</dcterms:created>
  <dcterms:modified xsi:type="dcterms:W3CDTF">2017-04-24T19:37:15Z</dcterms:modified>
</cp:coreProperties>
</file>